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042C2-5B5B-450D-A721-A9AC68578B1F}" type="datetimeFigureOut">
              <a:rPr lang="fr-FR" smtClean="0"/>
              <a:t>16/12/2017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B9ACA-E905-4351-A985-0246805B51F2}" type="slidenum">
              <a:rPr lang="fr-FR" smtClean="0"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Auspuffanlage-Abgasanlage-Chevrolet-Camaro-45th-Anniversary-Camaro-Auspu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57166"/>
            <a:ext cx="4375553" cy="5834070"/>
          </a:xfrm>
          <a:prstGeom prst="rect">
            <a:avLst/>
          </a:prstGeom>
          <a:noFill/>
        </p:spPr>
      </p:pic>
      <p:sp>
        <p:nvSpPr>
          <p:cNvPr id="10" name="Right Arrow 9"/>
          <p:cNvSpPr/>
          <p:nvPr/>
        </p:nvSpPr>
        <p:spPr>
          <a:xfrm>
            <a:off x="2428860" y="1357298"/>
            <a:ext cx="142876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ight Arrow 10"/>
          <p:cNvSpPr/>
          <p:nvPr/>
        </p:nvSpPr>
        <p:spPr>
          <a:xfrm>
            <a:off x="2428860" y="2500306"/>
            <a:ext cx="1428760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flocris</dc:creator>
  <cp:lastModifiedBy>flocris</cp:lastModifiedBy>
  <cp:revision>1</cp:revision>
  <dcterms:created xsi:type="dcterms:W3CDTF">2017-12-16T19:43:41Z</dcterms:created>
  <dcterms:modified xsi:type="dcterms:W3CDTF">2017-12-16T19:53:01Z</dcterms:modified>
</cp:coreProperties>
</file>